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02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5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2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66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0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44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9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5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1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4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7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3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8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4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4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9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5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yasuyoyamamo@tokushima-u.ac.jp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B314E82-1AF3-40D8-9C67-14158F04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ja-JP" altLang="en-US" sz="4800" b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第１回</a:t>
            </a:r>
            <a:r>
              <a:rPr lang="ja-JP" altLang="ja-JP" sz="4800" b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泌尿器科医局説明会</a:t>
            </a:r>
            <a:r>
              <a:rPr lang="ja-JP" altLang="en-US" sz="4800" b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4800" b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Web)</a:t>
            </a:r>
            <a:endParaRPr kumimoji="1" lang="ja-JP" altLang="en-US" sz="4800" dirty="0">
              <a:effectLst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88C18A-E8E5-45B6-AD7D-812BD6824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802166"/>
            <a:ext cx="9440034" cy="8159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1600" dirty="0">
                <a:solidFill>
                  <a:srgbClr val="FFFF00"/>
                </a:solidFill>
                <a:latin typeface="+mj-ea"/>
                <a:ea typeface="+mj-ea"/>
              </a:rPr>
              <a:t>2020/8/25</a:t>
            </a:r>
            <a:r>
              <a:rPr kumimoji="1" lang="ja-JP" altLang="en-US" sz="1600" dirty="0">
                <a:solidFill>
                  <a:srgbClr val="FFFF00"/>
                </a:solidFill>
                <a:latin typeface="+mj-ea"/>
                <a:ea typeface="+mj-ea"/>
              </a:rPr>
              <a:t>（火）　</a:t>
            </a:r>
            <a:r>
              <a:rPr kumimoji="1" lang="en-US" altLang="ja-JP" sz="1600" dirty="0">
                <a:solidFill>
                  <a:srgbClr val="FFFF00"/>
                </a:solidFill>
                <a:latin typeface="+mj-ea"/>
                <a:ea typeface="+mj-ea"/>
              </a:rPr>
              <a:t>17:00</a:t>
            </a:r>
            <a:r>
              <a:rPr kumimoji="1" lang="ja-JP" altLang="en-US" sz="1600" dirty="0">
                <a:solidFill>
                  <a:srgbClr val="FFFF00"/>
                </a:solidFill>
                <a:latin typeface="+mj-ea"/>
                <a:ea typeface="+mj-ea"/>
              </a:rPr>
              <a:t>～開催</a:t>
            </a:r>
            <a:endParaRPr kumimoji="1" lang="en-US" altLang="ja-JP" sz="1600" dirty="0">
              <a:solidFill>
                <a:srgbClr val="FFFF00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kumimoji="1" lang="en-US" altLang="ja-JP" sz="1600" dirty="0">
                <a:solidFill>
                  <a:srgbClr val="FFFF00"/>
                </a:solidFill>
                <a:latin typeface="+mj-ea"/>
                <a:ea typeface="+mj-ea"/>
              </a:rPr>
              <a:t>Zoom</a:t>
            </a:r>
            <a:r>
              <a:rPr kumimoji="1" lang="ja-JP" altLang="en-US" sz="1600" dirty="0">
                <a:solidFill>
                  <a:srgbClr val="FFFF00"/>
                </a:solidFill>
                <a:latin typeface="+mj-ea"/>
                <a:ea typeface="+mj-ea"/>
              </a:rPr>
              <a:t>を用いて行います。</a:t>
            </a:r>
            <a:endParaRPr kumimoji="1" lang="en-US" altLang="ja-JP" sz="1600" dirty="0">
              <a:solidFill>
                <a:srgbClr val="FFFF00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kumimoji="1" lang="ja-JP" altLang="en-US" sz="16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6" name="図 5" descr="人, スポーツ, 写真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BE8A32F4-C8D1-40AF-99E5-B489E19E17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r="-1" b="-1"/>
          <a:stretch/>
        </p:blipFill>
        <p:spPr>
          <a:xfrm>
            <a:off x="-1" y="-1"/>
            <a:ext cx="6095987" cy="4220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6EF87-E2E9-4178-B86A-60691388B2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52" b="-1"/>
          <a:stretch/>
        </p:blipFill>
        <p:spPr>
          <a:xfrm>
            <a:off x="6090710" y="10"/>
            <a:ext cx="6101290" cy="422067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050836-BFD0-4929-8F6F-BA741857C549}"/>
              </a:ext>
            </a:extLst>
          </p:cNvPr>
          <p:cNvSpPr txBox="1"/>
          <p:nvPr/>
        </p:nvSpPr>
        <p:spPr>
          <a:xfrm>
            <a:off x="6730585" y="1140844"/>
            <a:ext cx="51908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泌尿器科に興味ある</a:t>
            </a:r>
            <a:endParaRPr kumimoji="1" lang="en-US" altLang="ja-JP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学生、研修医を対象に</a:t>
            </a:r>
            <a:r>
              <a:rPr lang="en-US" altLang="ja-JP" sz="2000" dirty="0">
                <a:solidFill>
                  <a:schemeClr val="bg1"/>
                </a:solidFill>
                <a:latin typeface="+mj-ea"/>
                <a:ea typeface="+mj-ea"/>
              </a:rPr>
              <a:t>Web</a:t>
            </a: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説明会を行います。</a:t>
            </a:r>
            <a:endParaRPr lang="en-US" altLang="ja-JP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参加希望の方は、教育主任</a:t>
            </a:r>
            <a:endParaRPr kumimoji="1" lang="en-US" altLang="ja-JP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山本恭代：</a:t>
            </a:r>
            <a:r>
              <a:rPr lang="en-US" altLang="ja-JP" sz="2000" dirty="0">
                <a:solidFill>
                  <a:srgbClr val="FF0000"/>
                </a:solidFill>
                <a:latin typeface="+mj-ea"/>
                <a:ea typeface="+mj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yasuyoyamamo@tokushima-u.ac.jp</a:t>
            </a:r>
            <a:endParaRPr lang="en-US" altLang="ja-JP" sz="20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にご連絡ください。</a:t>
            </a:r>
            <a:endParaRPr kumimoji="1" lang="en-US" altLang="ja-JP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参加</a:t>
            </a:r>
            <a:r>
              <a:rPr lang="en-US" altLang="ja-JP" sz="2000" dirty="0">
                <a:solidFill>
                  <a:schemeClr val="bg1"/>
                </a:solidFill>
                <a:latin typeface="+mj-ea"/>
                <a:ea typeface="+mj-ea"/>
              </a:rPr>
              <a:t>URL</a:t>
            </a: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をお知らせします。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5947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243E41"/>
      </a:dk2>
      <a:lt2>
        <a:srgbClr val="E9E7EC"/>
      </a:lt2>
      <a:accent1>
        <a:srgbClr val="81AF44"/>
      </a:accent1>
      <a:accent2>
        <a:srgbClr val="46B831"/>
      </a:accent2>
      <a:accent3>
        <a:srgbClr val="2FB853"/>
      </a:accent3>
      <a:accent4>
        <a:srgbClr val="34B48B"/>
      </a:accent4>
      <a:accent5>
        <a:srgbClr val="2EB1BF"/>
      </a:accent5>
      <a:accent6>
        <a:srgbClr val="4E9AEB"/>
      </a:accent6>
      <a:hlink>
        <a:srgbClr val="9277B6"/>
      </a:hlink>
      <a:folHlink>
        <a:srgbClr val="848484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64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Dubai</vt:lpstr>
      <vt:lpstr>Georgia Pro</vt:lpstr>
      <vt:lpstr>Wingdings 2</vt:lpstr>
      <vt:lpstr>SlateVTI</vt:lpstr>
      <vt:lpstr>第１回泌尿器科医局説明会（Web)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第１回泌尿器科医局説明会（Web)</dc:title>
  <dc:creator>山本　恭代</dc:creator>
  <cp:lastModifiedBy>山本　恭代</cp:lastModifiedBy>
  <cp:revision>1</cp:revision>
  <dcterms:created xsi:type="dcterms:W3CDTF">2020-08-20T13:14:17Z</dcterms:created>
  <dcterms:modified xsi:type="dcterms:W3CDTF">2020-08-20T14:06:07Z</dcterms:modified>
</cp:coreProperties>
</file>